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tags/tag34.xml" ContentType="application/vnd.openxmlformats-officedocument.presentationml.tags+xml"/>
  <Override PartName="/ppt/notesSlides/notesSlide38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9"/>
  </p:notesMasterIdLst>
  <p:handoutMasterIdLst>
    <p:handoutMasterId r:id="rId100"/>
  </p:handoutMasterIdLst>
  <p:sldIdLst>
    <p:sldId id="265" r:id="rId2"/>
    <p:sldId id="726" r:id="rId3"/>
    <p:sldId id="727" r:id="rId4"/>
    <p:sldId id="724" r:id="rId5"/>
    <p:sldId id="725" r:id="rId6"/>
    <p:sldId id="260" r:id="rId7"/>
    <p:sldId id="261" r:id="rId8"/>
    <p:sldId id="618" r:id="rId9"/>
    <p:sldId id="619" r:id="rId10"/>
    <p:sldId id="620" r:id="rId11"/>
    <p:sldId id="621" r:id="rId12"/>
    <p:sldId id="624" r:id="rId13"/>
    <p:sldId id="625" r:id="rId14"/>
    <p:sldId id="626" r:id="rId15"/>
    <p:sldId id="627" r:id="rId16"/>
    <p:sldId id="704" r:id="rId17"/>
    <p:sldId id="705" r:id="rId18"/>
    <p:sldId id="710" r:id="rId19"/>
    <p:sldId id="707" r:id="rId20"/>
    <p:sldId id="708" r:id="rId21"/>
    <p:sldId id="709" r:id="rId22"/>
    <p:sldId id="712" r:id="rId23"/>
    <p:sldId id="713" r:id="rId24"/>
    <p:sldId id="721" r:id="rId25"/>
    <p:sldId id="714" r:id="rId26"/>
    <p:sldId id="628" r:id="rId27"/>
    <p:sldId id="629" r:id="rId28"/>
    <p:sldId id="630" r:id="rId29"/>
    <p:sldId id="631" r:id="rId30"/>
    <p:sldId id="632" r:id="rId31"/>
    <p:sldId id="633" r:id="rId32"/>
    <p:sldId id="634" r:id="rId33"/>
    <p:sldId id="635" r:id="rId34"/>
    <p:sldId id="636" r:id="rId35"/>
    <p:sldId id="637" r:id="rId36"/>
    <p:sldId id="638" r:id="rId37"/>
    <p:sldId id="720" r:id="rId38"/>
    <p:sldId id="640" r:id="rId39"/>
    <p:sldId id="641" r:id="rId40"/>
    <p:sldId id="642" r:id="rId41"/>
    <p:sldId id="643" r:id="rId42"/>
    <p:sldId id="666" r:id="rId43"/>
    <p:sldId id="645" r:id="rId44"/>
    <p:sldId id="646" r:id="rId45"/>
    <p:sldId id="647" r:id="rId46"/>
    <p:sldId id="667" r:id="rId47"/>
    <p:sldId id="649" r:id="rId48"/>
    <p:sldId id="650" r:id="rId49"/>
    <p:sldId id="651" r:id="rId50"/>
    <p:sldId id="652" r:id="rId51"/>
    <p:sldId id="668" r:id="rId52"/>
    <p:sldId id="654" r:id="rId53"/>
    <p:sldId id="669" r:id="rId54"/>
    <p:sldId id="656" r:id="rId55"/>
    <p:sldId id="657" r:id="rId56"/>
    <p:sldId id="658" r:id="rId57"/>
    <p:sldId id="659" r:id="rId58"/>
    <p:sldId id="660" r:id="rId59"/>
    <p:sldId id="665" r:id="rId60"/>
    <p:sldId id="670" r:id="rId61"/>
    <p:sldId id="671" r:id="rId62"/>
    <p:sldId id="672" r:id="rId63"/>
    <p:sldId id="673" r:id="rId64"/>
    <p:sldId id="674" r:id="rId65"/>
    <p:sldId id="681" r:id="rId66"/>
    <p:sldId id="680" r:id="rId67"/>
    <p:sldId id="722" r:id="rId68"/>
    <p:sldId id="683" r:id="rId69"/>
    <p:sldId id="675" r:id="rId70"/>
    <p:sldId id="676" r:id="rId71"/>
    <p:sldId id="677" r:id="rId72"/>
    <p:sldId id="678" r:id="rId73"/>
    <p:sldId id="679" r:id="rId74"/>
    <p:sldId id="684" r:id="rId75"/>
    <p:sldId id="685" r:id="rId76"/>
    <p:sldId id="686" r:id="rId77"/>
    <p:sldId id="691" r:id="rId78"/>
    <p:sldId id="688" r:id="rId79"/>
    <p:sldId id="689" r:id="rId80"/>
    <p:sldId id="682" r:id="rId81"/>
    <p:sldId id="690" r:id="rId82"/>
    <p:sldId id="692" r:id="rId83"/>
    <p:sldId id="693" r:id="rId84"/>
    <p:sldId id="694" r:id="rId85"/>
    <p:sldId id="696" r:id="rId86"/>
    <p:sldId id="695" r:id="rId87"/>
    <p:sldId id="697" r:id="rId88"/>
    <p:sldId id="698" r:id="rId89"/>
    <p:sldId id="699" r:id="rId90"/>
    <p:sldId id="723" r:id="rId91"/>
    <p:sldId id="701" r:id="rId92"/>
    <p:sldId id="702" r:id="rId93"/>
    <p:sldId id="703" r:id="rId94"/>
    <p:sldId id="616" r:id="rId95"/>
    <p:sldId id="716" r:id="rId96"/>
    <p:sldId id="717" r:id="rId97"/>
    <p:sldId id="719" r:id="rId9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1" autoAdjust="0"/>
    <p:restoredTop sz="84169" autoAdjust="0"/>
  </p:normalViewPr>
  <p:slideViewPr>
    <p:cSldViewPr>
      <p:cViewPr varScale="1">
        <p:scale>
          <a:sx n="134" d="100"/>
          <a:sy n="134" d="100"/>
        </p:scale>
        <p:origin x="304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dirty="0"/>
              <a:t>Enough about you, time to talk about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4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dirty="0"/>
              <a:t>Enough about you, time to talk about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13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Enough about you, time to talk about me.</a:t>
            </a:r>
          </a:p>
        </p:txBody>
      </p:sp>
    </p:spTree>
    <p:extLst>
      <p:ext uri="{BB962C8B-B14F-4D97-AF65-F5344CB8AC3E}">
        <p14:creationId xmlns:p14="http://schemas.microsoft.com/office/powerpoint/2010/main" val="4138996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dirty="0"/>
              <a:t>Enough about you, time to talk about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48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Enough about you, time to talk about me.</a:t>
            </a:r>
          </a:p>
        </p:txBody>
      </p:sp>
    </p:spTree>
    <p:extLst>
      <p:ext uri="{BB962C8B-B14F-4D97-AF65-F5344CB8AC3E}">
        <p14:creationId xmlns:p14="http://schemas.microsoft.com/office/powerpoint/2010/main" val="1681294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Here’s this cool thing I built. It does X and it’s important because Y.</a:t>
            </a:r>
          </a:p>
          <a:p>
            <a:endParaRPr/>
          </a:p>
          <a:p>
            <a: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32521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TA - Marie Trull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196850" y="760690"/>
            <a:ext cx="8947150" cy="5676985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Marie Trull</a:t>
            </a:r>
            <a:endParaRPr lang="en" altLang="en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&lt;insert education or experience tidbit&gt;</a:t>
            </a: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&lt;insert education or experience tidbit&gt;</a:t>
            </a: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Over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&lt;#&gt;</a:t>
            </a: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years coding, </a:t>
            </a:r>
            <a:r>
              <a:rPr lang="en" altLang="en" sz="15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(with plenty of experience being a n00b at it.)</a:t>
            </a: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altLang="en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4326923"/>
            <a:ext cx="5726741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&lt;personal fact&gt;</a:t>
            </a:r>
            <a:endParaRPr lang="en" altLang="en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altLang="en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Secretly,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&lt;funny fact about yourself&gt;</a:t>
            </a:r>
            <a:endParaRPr lang="en" alt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0741" y="4803976"/>
            <a:ext cx="1832489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dirty="0"/>
              <a:t>Insert image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3962400"/>
            <a:ext cx="3124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Insert image of you here</a:t>
            </a:r>
          </a:p>
        </p:txBody>
      </p:sp>
    </p:spTree>
    <p:extLst>
      <p:ext uri="{BB962C8B-B14F-4D97-AF65-F5344CB8AC3E}">
        <p14:creationId xmlns:p14="http://schemas.microsoft.com/office/powerpoint/2010/main" val="386818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299447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TA - Zoe Reagan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196850" y="760690"/>
            <a:ext cx="8947150" cy="5676985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altLang="en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Zoe Reagan</a:t>
            </a:r>
            <a:endParaRPr lang="en" altLang="en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&lt;insert education or experience tidbit&gt;</a:t>
            </a: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&lt;insert education or experience tidbit&gt;</a:t>
            </a: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Over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&lt;#&gt;</a:t>
            </a: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years coding, </a:t>
            </a:r>
            <a:r>
              <a:rPr lang="en" altLang="en" sz="15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(with plenty of experience being a n00b at it.)</a:t>
            </a: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altLang="en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4326923"/>
            <a:ext cx="5726741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&lt;personal fact&gt;</a:t>
            </a:r>
            <a:endParaRPr lang="en" altLang="en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altLang="en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Secretly, 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&lt;funny fact about yourself&gt;</a:t>
            </a:r>
            <a:endParaRPr lang="en" alt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0741" y="4803976"/>
            <a:ext cx="1832489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dirty="0"/>
              <a:t>Insert image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3962400"/>
            <a:ext cx="3124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Insert image of you here</a:t>
            </a:r>
          </a:p>
        </p:txBody>
      </p:sp>
    </p:spTree>
    <p:extLst>
      <p:ext uri="{BB962C8B-B14F-4D97-AF65-F5344CB8AC3E}">
        <p14:creationId xmlns:p14="http://schemas.microsoft.com/office/powerpoint/2010/main" val="35014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TA </a:t>
            </a:r>
            <a:r>
              <a:rPr lang="en-US" dirty="0"/>
              <a:t>- Dave Leo </a:t>
            </a:r>
            <a:r>
              <a:rPr lang="en-US" dirty="0" err="1"/>
              <a:t>Shilander</a:t>
            </a:r>
            <a:endParaRPr dirty="0"/>
          </a:p>
        </p:txBody>
      </p:sp>
      <p:sp>
        <p:nvSpPr>
          <p:cNvPr id="230" name="Shape 70"/>
          <p:cNvSpPr txBox="1"/>
          <p:nvPr/>
        </p:nvSpPr>
        <p:spPr>
          <a:xfrm>
            <a:off x="196850" y="760689"/>
            <a:ext cx="8947150" cy="3016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Dave Leo Shilander</a:t>
            </a: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Former NU Bootcamp Grad</a:t>
            </a: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Volunteered and Subbed for past cohorts.</a:t>
            </a: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Self-taught core coding concepts and Linux/ Unix</a:t>
            </a: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Over 10 years coding, </a:t>
            </a:r>
            <a:r>
              <a:rPr sz="1500"/>
              <a:t>(with plenty of experience being a n00b at it.)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231" name="Rectangle 6"/>
          <p:cNvSpPr txBox="1"/>
          <p:nvPr/>
        </p:nvSpPr>
        <p:spPr>
          <a:xfrm>
            <a:off x="3428999" y="4060223"/>
            <a:ext cx="5726743" cy="1238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>
              <a:buSzPct val="100000"/>
              <a:buFont typeface="Arial"/>
              <a:buChar char="•"/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I’m a singer!</a:t>
            </a:r>
          </a:p>
          <a:p>
            <a:pPr marL="685800" indent="-457200">
              <a:buSzPct val="100000"/>
              <a:buFont typeface="Arial"/>
              <a:buChar char="•"/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Former chef!</a:t>
            </a:r>
          </a:p>
          <a:p>
            <a:pPr marL="685800" indent="-4572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Secretly, a superhero</a:t>
            </a:r>
          </a:p>
        </p:txBody>
      </p:sp>
      <p:sp>
        <p:nvSpPr>
          <p:cNvPr id="232" name="TextBox 7"/>
          <p:cNvSpPr txBox="1"/>
          <p:nvPr/>
        </p:nvSpPr>
        <p:spPr>
          <a:xfrm>
            <a:off x="870741" y="4803976"/>
            <a:ext cx="19047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Insert image here</a:t>
            </a:r>
          </a:p>
        </p:txBody>
      </p:sp>
      <p:pic>
        <p:nvPicPr>
          <p:cNvPr id="233" name="Rectangle 5" descr="Rectangl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612" y="3431452"/>
            <a:ext cx="2501584" cy="24963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064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TA – Nathaniel Davis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196850" y="760690"/>
            <a:ext cx="8947150" cy="5676985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Nathaniel Davis</a:t>
            </a:r>
            <a:endParaRPr lang="en" altLang="en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15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 grad…and just moved to CHICAGO!</a:t>
            </a: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Career changer – 10-ish years in media</a:t>
            </a:r>
          </a:p>
          <a:p>
            <a:pPr marL="228600" indent="0">
              <a:spcBef>
                <a:spcPts val="0"/>
              </a:spcBef>
              <a:buNone/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Over </a:t>
            </a:r>
            <a:r>
              <a:rPr lang="en-US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</a:t>
            </a:r>
            <a:r>
              <a:rPr lang="en" altLang="en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year coding, </a:t>
            </a:r>
            <a:r>
              <a:rPr lang="en" altLang="en" sz="15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(with plenty of experience being a n00b at it.)</a:t>
            </a:r>
          </a:p>
          <a:p>
            <a:pPr marL="685800" indent="-457200">
              <a:spcBef>
                <a:spcPts val="0"/>
              </a:spcBef>
            </a:pPr>
            <a:endParaRPr lang="en" alt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altLang="en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4326923"/>
            <a:ext cx="5726741" cy="163121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I’ve been to 42/50 states…</a:t>
            </a:r>
            <a:endParaRPr lang="en" altLang="en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altLang="en" sz="3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 have been known to </a:t>
            </a:r>
            <a:r>
              <a:rPr lang="en-US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occasionally enjoy smooth jazz 🎷</a:t>
            </a:r>
            <a:endParaRPr lang="en" alt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0741" y="4803976"/>
            <a:ext cx="1832489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dirty="0"/>
              <a:t>Insert image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75BEAE-118B-4A92-AE91-592A5B496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9" y="3997818"/>
            <a:ext cx="2209992" cy="20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Instructor </a:t>
            </a:r>
            <a:r>
              <a:rPr lang="en-US" dirty="0"/>
              <a:t>-</a:t>
            </a:r>
            <a:r>
              <a:rPr dirty="0"/>
              <a:t> </a:t>
            </a:r>
            <a:r>
              <a:rPr lang="en-US" dirty="0"/>
              <a:t>Jon Gear</a:t>
            </a:r>
            <a:endParaRPr dirty="0"/>
          </a:p>
        </p:txBody>
      </p:sp>
      <p:sp>
        <p:nvSpPr>
          <p:cNvPr id="248" name="Shape 70"/>
          <p:cNvSpPr txBox="1"/>
          <p:nvPr/>
        </p:nvSpPr>
        <p:spPr>
          <a:xfrm>
            <a:off x="196850" y="760689"/>
            <a:ext cx="8947150" cy="32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Jon Gear</a:t>
            </a:r>
          </a:p>
          <a:p>
            <a:pPr marL="685800" indent="-457200" defTabSz="685800"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BS in Computer Science from Bowling Green</a:t>
            </a: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Software Architect @ JDK Technologies</a:t>
            </a: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Meetup organizer for Chicago Serverless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Over 10 years coding, </a:t>
            </a:r>
            <a:r>
              <a:rPr sz="1500"/>
              <a:t>(with plenty of experience being a n00b at it.)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249" name="Rectangle 6"/>
          <p:cNvSpPr txBox="1"/>
          <p:nvPr/>
        </p:nvSpPr>
        <p:spPr>
          <a:xfrm>
            <a:off x="3259530" y="3599181"/>
            <a:ext cx="5726742" cy="125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Laptop stickers are life</a:t>
            </a:r>
          </a:p>
          <a:p>
            <a:pPr marL="685800" indent="-4572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Secretly, a foodie. Ok, not so secretly</a:t>
            </a:r>
          </a:p>
          <a:p>
            <a:pPr marL="685800" indent="-4572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Proud Pup Dad</a:t>
            </a:r>
          </a:p>
        </p:txBody>
      </p:sp>
      <p:pic>
        <p:nvPicPr>
          <p:cNvPr id="25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403" y="3733800"/>
            <a:ext cx="2565401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55710" y="4344887"/>
            <a:ext cx="2330562" cy="20312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05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Some Cool Stuff I Made…</a:t>
            </a:r>
          </a:p>
        </p:txBody>
      </p:sp>
      <p:pic>
        <p:nvPicPr>
          <p:cNvPr id="25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0600" y="838200"/>
            <a:ext cx="4148583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00" y="754059"/>
            <a:ext cx="3581400" cy="5591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638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card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ED09-6EBC-41FA-A6AF-0F30A29F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199"/>
            <a:ext cx="9144000" cy="18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11655</TotalTime>
  <Words>1995</Words>
  <Application>Microsoft Macintosh PowerPoint</Application>
  <PresentationFormat>On-screen Show (4:3)</PresentationFormat>
  <Paragraphs>474</Paragraphs>
  <Slides>97</Slides>
  <Notes>38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Calibri Light</vt:lpstr>
      <vt:lpstr>Roboto</vt:lpstr>
      <vt:lpstr>StarSymbol</vt:lpstr>
      <vt:lpstr>Unbranded</vt:lpstr>
      <vt:lpstr>Behold Bootstrap!</vt:lpstr>
      <vt:lpstr>TA - Marie Trull</vt:lpstr>
      <vt:lpstr>TA - Zoe Reagan</vt:lpstr>
      <vt:lpstr>TA - Dave Leo Shilander</vt:lpstr>
      <vt:lpstr>TA – Nathaniel Davis</vt:lpstr>
      <vt:lpstr>Instructor - Jon Gear</vt:lpstr>
      <vt:lpstr>Some Cool Stuff I Made…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1487</cp:revision>
  <cp:lastPrinted>2016-01-30T16:23:56Z</cp:lastPrinted>
  <dcterms:created xsi:type="dcterms:W3CDTF">2015-01-20T17:19:00Z</dcterms:created>
  <dcterms:modified xsi:type="dcterms:W3CDTF">2018-10-06T03:03:48Z</dcterms:modified>
</cp:coreProperties>
</file>